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>
        <p:scale>
          <a:sx n="153" d="100"/>
          <a:sy n="153" d="100"/>
        </p:scale>
        <p:origin x="-1024" y="-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Modernizing </a:t>
            </a:r>
            <a:r>
              <a:rPr lang="en-US" dirty="0" err="1" smtClean="0"/>
              <a:t>emovies</a:t>
            </a:r>
            <a:r>
              <a:rPr lang="en-US" dirty="0" smtClean="0"/>
              <a:t> - </a:t>
            </a:r>
            <a:r>
              <a:rPr lang="en-US" dirty="0" err="1" smtClean="0"/>
              <a:t>erwin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John Varadi</a:t>
            </a:r>
          </a:p>
          <a:p>
            <a:r>
              <a:rPr lang="en-US" dirty="0" smtClean="0"/>
              <a:t>Csci381 – Data modeling</a:t>
            </a:r>
          </a:p>
          <a:p>
            <a:r>
              <a:rPr lang="en-US" dirty="0" smtClean="0"/>
              <a:t>Date: 10/8/2023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373" y="618518"/>
            <a:ext cx="9897037" cy="121028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Forward engineering from Erwin to SQL Server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55" y="1854158"/>
            <a:ext cx="4400806" cy="1133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4" y="3223662"/>
            <a:ext cx="3091128" cy="25565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912" y="2421118"/>
            <a:ext cx="2331977" cy="2192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140" y="2222089"/>
            <a:ext cx="3860836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39542" cy="974308"/>
          </a:xfrm>
        </p:spPr>
        <p:txBody>
          <a:bodyPr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sql</a:t>
            </a:r>
            <a:r>
              <a:rPr lang="en-US" dirty="0" smtClean="0"/>
              <a:t> server 2019 database created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7101" y="1800255"/>
            <a:ext cx="2448345" cy="374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Uploaded to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347" y="2003367"/>
            <a:ext cx="5552130" cy="33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37696"/>
          </a:xfrm>
        </p:spPr>
        <p:txBody>
          <a:bodyPr/>
          <a:lstStyle/>
          <a:p>
            <a:pPr algn="ctr"/>
            <a:r>
              <a:rPr lang="en-US" dirty="0" smtClean="0"/>
              <a:t>Remove Unused entities/Objects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Entities/objects removed</a:t>
            </a:r>
          </a:p>
          <a:p>
            <a:r>
              <a:rPr lang="en-US" dirty="0" smtClean="0"/>
              <a:t>Physical stores phased 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03" y="2405449"/>
            <a:ext cx="1466241" cy="114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11" y="2587463"/>
            <a:ext cx="1406013" cy="2564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869" y="3943380"/>
            <a:ext cx="1378675" cy="1327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222" y="1925653"/>
            <a:ext cx="1277510" cy="1873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9373" y="4099431"/>
            <a:ext cx="1453147" cy="117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Remove unused attributes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589" y="2097088"/>
            <a:ext cx="4308907" cy="354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401" y="1822834"/>
            <a:ext cx="2156661" cy="409021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871123" y="4463845"/>
            <a:ext cx="800929" cy="2851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02830" y="4689987"/>
            <a:ext cx="2840886" cy="1671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02830" y="5080819"/>
            <a:ext cx="2840886" cy="1671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8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9" cy="1420812"/>
          </a:xfrm>
        </p:spPr>
        <p:txBody>
          <a:bodyPr/>
          <a:lstStyle/>
          <a:p>
            <a:pPr algn="ctr"/>
            <a:r>
              <a:rPr lang="en-US" dirty="0" smtClean="0"/>
              <a:t>Add new entities for online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LoginHistory</a:t>
            </a:r>
            <a:endParaRPr lang="en-US" dirty="0" smtClean="0"/>
          </a:p>
          <a:p>
            <a:r>
              <a:rPr lang="en-US" dirty="0" err="1" smtClean="0"/>
              <a:t>MovieStreaming</a:t>
            </a:r>
            <a:endParaRPr lang="en-US" dirty="0" smtClean="0"/>
          </a:p>
          <a:p>
            <a:r>
              <a:rPr lang="en-US" dirty="0" err="1" smtClean="0"/>
              <a:t>CUSTMovieRental</a:t>
            </a:r>
            <a:endParaRPr lang="en-US" dirty="0" smtClean="0"/>
          </a:p>
          <a:p>
            <a:r>
              <a:rPr lang="en-US" dirty="0" err="1" smtClean="0"/>
              <a:t>CUSTMoviePurchase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2302153"/>
            <a:ext cx="1728936" cy="1496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792" y="4485600"/>
            <a:ext cx="4026233" cy="1515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979" y="2098365"/>
            <a:ext cx="3482208" cy="19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Add new attributes for online business model 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69"/>
          <a:stretch/>
        </p:blipFill>
        <p:spPr>
          <a:xfrm>
            <a:off x="2944060" y="1944617"/>
            <a:ext cx="2208632" cy="37236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84" y="2038502"/>
            <a:ext cx="2657614" cy="347725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259097" y="3578942"/>
            <a:ext cx="648929" cy="1278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03639" y="4670323"/>
            <a:ext cx="1474838" cy="2163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310957" y="4886632"/>
            <a:ext cx="1474838" cy="2163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relationships between new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 smtClean="0"/>
          </a:p>
          <a:p>
            <a:r>
              <a:rPr lang="en-US" sz="1600" dirty="0" smtClean="0"/>
              <a:t>New relationships created within Erwin</a:t>
            </a:r>
          </a:p>
          <a:p>
            <a:r>
              <a:rPr lang="en-US" sz="1600" dirty="0" smtClean="0"/>
              <a:t>Cardinality</a:t>
            </a:r>
          </a:p>
          <a:p>
            <a:r>
              <a:rPr lang="en-US" sz="1600" dirty="0" smtClean="0"/>
              <a:t>Parent-to-child phrase</a:t>
            </a:r>
          </a:p>
          <a:p>
            <a:r>
              <a:rPr lang="en-US" sz="1600" dirty="0" smtClean="0"/>
              <a:t>Child-to-parent phrase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16" y="2249487"/>
            <a:ext cx="2430009" cy="2900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113" y="1855838"/>
            <a:ext cx="2222198" cy="352486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78013" y="3805084"/>
            <a:ext cx="816077" cy="471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271819" y="3699898"/>
            <a:ext cx="560439" cy="320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08021" y="3699897"/>
            <a:ext cx="686817" cy="242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Conceptual Data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2495" y="1738223"/>
            <a:ext cx="4307469" cy="2193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513" y="3117760"/>
            <a:ext cx="4644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Added new logical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 to display definitions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Added definitions for all new business objects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254" y="4157664"/>
            <a:ext cx="1885949" cy="24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 for entity/table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Using Erwin bulk editor to modify entity names</a:t>
            </a:r>
          </a:p>
          <a:p>
            <a:endParaRPr lang="en-US" sz="16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97" y="1988933"/>
            <a:ext cx="7697835" cy="1650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542" y="3892350"/>
            <a:ext cx="5614219" cy="18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7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Consistent attribute/column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757" y="2279327"/>
            <a:ext cx="5147656" cy="2622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279327"/>
            <a:ext cx="3461095" cy="251987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16129" y="3460955"/>
            <a:ext cx="1178283" cy="46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1901</TotalTime>
  <Words>110</Words>
  <Application>Microsoft Macintosh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Trebuchet MS</vt:lpstr>
      <vt:lpstr>Tw Cen MT</vt:lpstr>
      <vt:lpstr>Arial</vt:lpstr>
      <vt:lpstr>Circuit</vt:lpstr>
      <vt:lpstr>Modernizing emovies - erwin</vt:lpstr>
      <vt:lpstr>Remove Unused entities/Objects</vt:lpstr>
      <vt:lpstr>Remove unused attributes</vt:lpstr>
      <vt:lpstr>Add new entities for online model</vt:lpstr>
      <vt:lpstr>Add new attributes for online business model </vt:lpstr>
      <vt:lpstr>Add relationships between new entities</vt:lpstr>
      <vt:lpstr>Add Conceptual Data model</vt:lpstr>
      <vt:lpstr>consistency for entity/table names</vt:lpstr>
      <vt:lpstr>Consistent attribute/column names</vt:lpstr>
      <vt:lpstr>Forward engineering from Erwin to SQL Server</vt:lpstr>
      <vt:lpstr>New sql server 2019 database created</vt:lpstr>
      <vt:lpstr>Project Uploaded to github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</cp:revision>
  <dcterms:created xsi:type="dcterms:W3CDTF">2023-10-09T13:42:05Z</dcterms:created>
  <dcterms:modified xsi:type="dcterms:W3CDTF">2023-10-10T21:23:14Z</dcterms:modified>
</cp:coreProperties>
</file>